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56" autoAdjust="0"/>
    <p:restoredTop sz="94660"/>
  </p:normalViewPr>
  <p:slideViewPr>
    <p:cSldViewPr snapToGrid="0">
      <p:cViewPr varScale="1">
        <p:scale>
          <a:sx n="91" d="100"/>
          <a:sy n="91" d="100"/>
        </p:scale>
        <p:origin x="86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9718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7887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78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987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141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6033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347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0126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9367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7209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3297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B253E-D874-41A5-96B9-6E9387507A14}" type="datetimeFigureOut">
              <a:rPr lang="ru-RU" smtClean="0"/>
              <a:t>16.03.2023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9BA33-3590-4E11-A424-B0CCB3C01A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3618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272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012" t="11757" r="17082" b="22236"/>
          <a:stretch/>
        </p:blipFill>
        <p:spPr>
          <a:xfrm>
            <a:off x="2517288" y="806824"/>
            <a:ext cx="7605657" cy="565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826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153" t="11631" r="17012" b="22361"/>
          <a:stretch/>
        </p:blipFill>
        <p:spPr>
          <a:xfrm>
            <a:off x="2334409" y="656217"/>
            <a:ext cx="7594899" cy="565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75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083" t="11631" r="16871" b="21608"/>
          <a:stretch/>
        </p:blipFill>
        <p:spPr>
          <a:xfrm>
            <a:off x="2323653" y="570153"/>
            <a:ext cx="7627172" cy="572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654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2871" t="12133" r="16730" b="21733"/>
          <a:stretch/>
        </p:blipFill>
        <p:spPr>
          <a:xfrm>
            <a:off x="2312894" y="666974"/>
            <a:ext cx="7680960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996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224" t="11631" r="17082" b="22612"/>
          <a:stretch/>
        </p:blipFill>
        <p:spPr>
          <a:xfrm>
            <a:off x="2377440" y="677731"/>
            <a:ext cx="7573383" cy="563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28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012" t="12008" r="17224" b="21984"/>
          <a:stretch/>
        </p:blipFill>
        <p:spPr>
          <a:xfrm>
            <a:off x="2312894" y="796065"/>
            <a:ext cx="7584142" cy="565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683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2871" t="11380" r="16871" b="21859"/>
          <a:stretch/>
        </p:blipFill>
        <p:spPr>
          <a:xfrm>
            <a:off x="2517290" y="548640"/>
            <a:ext cx="7659444" cy="572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922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2941" t="11631" r="17012" b="21859"/>
          <a:stretch/>
        </p:blipFill>
        <p:spPr>
          <a:xfrm>
            <a:off x="2205316" y="441062"/>
            <a:ext cx="7627173" cy="570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99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012" t="11381" r="16871" b="22236"/>
          <a:stretch/>
        </p:blipFill>
        <p:spPr>
          <a:xfrm>
            <a:off x="2581835" y="591670"/>
            <a:ext cx="7637930" cy="569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03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2941" t="11380" r="16800" b="21734"/>
          <a:stretch/>
        </p:blipFill>
        <p:spPr>
          <a:xfrm>
            <a:off x="2764715" y="613186"/>
            <a:ext cx="7659446" cy="573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138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083" t="12134" r="17083" b="21983"/>
          <a:stretch/>
        </p:blipFill>
        <p:spPr>
          <a:xfrm>
            <a:off x="2388197" y="559398"/>
            <a:ext cx="7594899" cy="564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622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2942" t="11883" r="17082" b="21608"/>
          <a:stretch/>
        </p:blipFill>
        <p:spPr>
          <a:xfrm>
            <a:off x="2678653" y="710004"/>
            <a:ext cx="7616415" cy="570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197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012" t="11882" r="17012" b="21482"/>
          <a:stretch/>
        </p:blipFill>
        <p:spPr>
          <a:xfrm>
            <a:off x="2614107" y="666974"/>
            <a:ext cx="7616415" cy="571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7229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366" t="11381" r="17082" b="21984"/>
          <a:stretch/>
        </p:blipFill>
        <p:spPr>
          <a:xfrm>
            <a:off x="2581834" y="720762"/>
            <a:ext cx="7551869" cy="571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165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4168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083" t="11381" r="16941" b="22110"/>
          <a:stretch/>
        </p:blipFill>
        <p:spPr>
          <a:xfrm>
            <a:off x="2259106" y="494851"/>
            <a:ext cx="7616415" cy="570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188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2871" t="10753" r="16871" b="21860"/>
          <a:stretch/>
        </p:blipFill>
        <p:spPr>
          <a:xfrm>
            <a:off x="2474258" y="473336"/>
            <a:ext cx="7659444" cy="577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95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294" t="12133" r="17294" b="22110"/>
          <a:stretch/>
        </p:blipFill>
        <p:spPr>
          <a:xfrm>
            <a:off x="2452744" y="602428"/>
            <a:ext cx="7530352" cy="563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83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083" t="11631" r="16941" b="21859"/>
          <a:stretch/>
        </p:blipFill>
        <p:spPr>
          <a:xfrm>
            <a:off x="2517289" y="720762"/>
            <a:ext cx="7616415" cy="570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328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083" t="11506" r="17012" b="21984"/>
          <a:stretch/>
        </p:blipFill>
        <p:spPr>
          <a:xfrm>
            <a:off x="2345167" y="591671"/>
            <a:ext cx="7605657" cy="570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55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2941" t="11882" r="16870" b="21859"/>
          <a:stretch/>
        </p:blipFill>
        <p:spPr>
          <a:xfrm>
            <a:off x="2355924" y="613185"/>
            <a:ext cx="7648688" cy="568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9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3294" t="12008" r="17012" b="21858"/>
          <a:stretch/>
        </p:blipFill>
        <p:spPr>
          <a:xfrm>
            <a:off x="2732443" y="688489"/>
            <a:ext cx="7573383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92579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Office PowerPoint</Application>
  <PresentationFormat>Широкоэкранный</PresentationFormat>
  <Paragraphs>0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*</dc:creator>
  <cp:lastModifiedBy>*</cp:lastModifiedBy>
  <cp:revision>4</cp:revision>
  <dcterms:created xsi:type="dcterms:W3CDTF">2023-03-15T23:15:39Z</dcterms:created>
  <dcterms:modified xsi:type="dcterms:W3CDTF">2023-03-15T23:42:01Z</dcterms:modified>
</cp:coreProperties>
</file>

<file path=docProps/thumbnail.jpeg>
</file>